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7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4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7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6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483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9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11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06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4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9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1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53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578D1-9E7F-4957-BA07-A6B13D1CE0E1}" type="datetimeFigureOut">
              <a:rPr lang="en-US" smtClean="0"/>
              <a:t>5/22/2012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6630C-5968-430A-A8C2-8CEF9D173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77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br>
              <a:rPr lang="en-US" dirty="0" smtClean="0"/>
            </a:br>
            <a:r>
              <a:rPr lang="en-US" dirty="0" smtClean="0"/>
              <a:t>A New Government Begins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 366-387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25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Protects people’s rights to have weapons</a:t>
            </a:r>
          </a:p>
          <a:p>
            <a:pPr lvl="1"/>
            <a:r>
              <a:rPr lang="en-US" dirty="0" smtClean="0"/>
              <a:t>We can have guns at our homes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81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can not force people to pay for quartering or housing soldiers </a:t>
            </a:r>
          </a:p>
          <a:p>
            <a:pPr lvl="1"/>
            <a:r>
              <a:rPr lang="en-US" dirty="0" smtClean="0"/>
              <a:t>Remember the British did this before the Revolutionary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724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 can’t search your house without a good reason</a:t>
            </a:r>
          </a:p>
          <a:p>
            <a:pPr lvl="1"/>
            <a:r>
              <a:rPr lang="en-US" dirty="0" smtClean="0"/>
              <a:t>Police need a search warrant. They can’t just search your house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77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– 8</a:t>
            </a:r>
            <a:r>
              <a:rPr lang="en-US" baseline="30000" dirty="0" smtClean="0"/>
              <a:t>th</a:t>
            </a:r>
            <a:r>
              <a:rPr lang="en-US" dirty="0" smtClean="0"/>
              <a:t>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have to do with going to court</a:t>
            </a:r>
          </a:p>
          <a:p>
            <a:pPr lvl="1"/>
            <a:r>
              <a:rPr lang="en-US" dirty="0" smtClean="0"/>
              <a:t>Right to a public trial</a:t>
            </a:r>
          </a:p>
          <a:p>
            <a:pPr lvl="1"/>
            <a:r>
              <a:rPr lang="en-US" dirty="0" smtClean="0"/>
              <a:t>Do not have to testify against yourself</a:t>
            </a:r>
          </a:p>
          <a:p>
            <a:pPr lvl="1"/>
            <a:r>
              <a:rPr lang="en-US" dirty="0" smtClean="0"/>
              <a:t>Have the right to a lawyer</a:t>
            </a:r>
          </a:p>
          <a:p>
            <a:pPr lvl="1"/>
            <a:r>
              <a:rPr lang="en-US" dirty="0" smtClean="0"/>
              <a:t>Can’t be tried twice for the same crime</a:t>
            </a:r>
          </a:p>
          <a:p>
            <a:pPr lvl="1"/>
            <a:r>
              <a:rPr lang="en-US" dirty="0" smtClean="0"/>
              <a:t>Can’t be given a “cruel or unusual” punishment </a:t>
            </a:r>
          </a:p>
        </p:txBody>
      </p:sp>
    </p:spTree>
    <p:extLst>
      <p:ext uri="{BB962C8B-B14F-4D97-AF65-F5344CB8AC3E}">
        <p14:creationId xmlns:p14="http://schemas.microsoft.com/office/powerpoint/2010/main" val="2241104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Says citizens have rights that are not listed in the Constitution such as “Life, liberty, and the pursuit of happiness.”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699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Government can only do things listed in the Constitution </a:t>
            </a:r>
          </a:p>
          <a:p>
            <a:r>
              <a:rPr lang="en-US" dirty="0" smtClean="0"/>
              <a:t>All other authority belongs to the states or to the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7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the Bill of Rights do?</a:t>
            </a:r>
          </a:p>
          <a:p>
            <a:endParaRPr lang="en-US" dirty="0"/>
          </a:p>
          <a:p>
            <a:r>
              <a:rPr lang="en-US" dirty="0" smtClean="0"/>
              <a:t>What freedoms does it protect?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amendments do you think are most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310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Citizens’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have to do certain things to make our government work</a:t>
            </a:r>
          </a:p>
          <a:p>
            <a:pPr lvl="1"/>
            <a:r>
              <a:rPr lang="en-US" dirty="0" smtClean="0"/>
              <a:t>They need to obey laws</a:t>
            </a:r>
          </a:p>
          <a:p>
            <a:pPr lvl="1"/>
            <a:r>
              <a:rPr lang="en-US" dirty="0" smtClean="0"/>
              <a:t>They need to vote in elections</a:t>
            </a:r>
          </a:p>
          <a:p>
            <a:pPr lvl="1"/>
            <a:r>
              <a:rPr lang="en-US" dirty="0" smtClean="0"/>
              <a:t>They need to be ready to serve in armed forces</a:t>
            </a:r>
          </a:p>
          <a:p>
            <a:pPr lvl="1"/>
            <a:r>
              <a:rPr lang="en-US" dirty="0" smtClean="0"/>
              <a:t>The must participate in juries</a:t>
            </a:r>
          </a:p>
          <a:p>
            <a:pPr lvl="1"/>
            <a:r>
              <a:rPr lang="en-US" dirty="0" smtClean="0"/>
              <a:t>They must pay taxes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60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the U.S. last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founders weren’t sure the new government would last because they weren’t sure if citizens would fulfill their duties.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217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responsibilities of citizens?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Which responsibility is the most important?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185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Approving the Constitution</a:t>
            </a:r>
            <a:br>
              <a:rPr lang="en-US" dirty="0" smtClean="0"/>
            </a:br>
            <a:r>
              <a:rPr lang="en-US" dirty="0" smtClean="0"/>
              <a:t>Lesson 1 pages 367-371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the delegates at the Constitutional Convention had approved the Constitution it wasn’t a law yet</a:t>
            </a:r>
          </a:p>
          <a:p>
            <a:endParaRPr lang="en-US" dirty="0"/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states still needed to ratify (agree to it) the Constitution.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565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New Government</a:t>
            </a:r>
            <a:br>
              <a:rPr lang="en-US" dirty="0" smtClean="0"/>
            </a:br>
            <a:r>
              <a:rPr lang="en-US" dirty="0" smtClean="0"/>
              <a:t>Lesson 3 pages 378-384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Leaders</a:t>
            </a:r>
          </a:p>
          <a:p>
            <a:pPr lvl="1"/>
            <a:r>
              <a:rPr lang="en-US" dirty="0" smtClean="0"/>
              <a:t>First President was George Washington</a:t>
            </a:r>
          </a:p>
          <a:p>
            <a:pPr lvl="2"/>
            <a:r>
              <a:rPr lang="en-US" dirty="0" smtClean="0"/>
              <a:t>He started his job on April 30, 1789</a:t>
            </a:r>
          </a:p>
          <a:p>
            <a:pPr lvl="1"/>
            <a:r>
              <a:rPr lang="en-US" dirty="0" smtClean="0"/>
              <a:t>Supreme Court</a:t>
            </a:r>
          </a:p>
          <a:p>
            <a:pPr lvl="2"/>
            <a:r>
              <a:rPr lang="en-US" dirty="0" smtClean="0"/>
              <a:t>John Jay was first chief justice</a:t>
            </a:r>
            <a:endParaRPr lang="en-US" dirty="0"/>
          </a:p>
          <a:p>
            <a:pPr lvl="1"/>
            <a:r>
              <a:rPr lang="en-US" dirty="0" smtClean="0"/>
              <a:t>The Cabinet: President’s most important advisors</a:t>
            </a:r>
          </a:p>
          <a:p>
            <a:pPr lvl="2"/>
            <a:r>
              <a:rPr lang="en-US" dirty="0" smtClean="0"/>
              <a:t>Thomas Jefferson was secretary of state</a:t>
            </a:r>
          </a:p>
          <a:p>
            <a:pPr lvl="2"/>
            <a:r>
              <a:rPr lang="en-US" dirty="0" smtClean="0"/>
              <a:t>Alexander Hamilton was secretary of treasury</a:t>
            </a:r>
          </a:p>
          <a:p>
            <a:pPr lvl="2"/>
            <a:r>
              <a:rPr lang="en-US" dirty="0" smtClean="0"/>
              <a:t>Henry Knox was secretary of war</a:t>
            </a:r>
          </a:p>
          <a:p>
            <a:pPr lvl="2"/>
            <a:r>
              <a:rPr lang="en-US" dirty="0" smtClean="0"/>
              <a:t>Edmund Randolph was Attorney General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65175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/>
            <a:r>
              <a:rPr lang="en-US" sz="3200" dirty="0" smtClean="0"/>
              <a:t>Thomas Jefferson- Secretary of State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Dealt with other countries</a:t>
            </a:r>
          </a:p>
          <a:p>
            <a:r>
              <a:rPr lang="en-US" dirty="0" smtClean="0"/>
              <a:t>Tried to set up ties with Spain, France, and Great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71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83058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Alexander Hamilton</a:t>
            </a:r>
            <a:br>
              <a:rPr lang="en-US" dirty="0" smtClean="0"/>
            </a:br>
            <a:r>
              <a:rPr lang="en-US" dirty="0" smtClean="0"/>
              <a:t>Secretary of Treasury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charge of printing and coining money</a:t>
            </a:r>
          </a:p>
          <a:p>
            <a:r>
              <a:rPr lang="en-US" dirty="0" smtClean="0"/>
              <a:t>With Congress, he</a:t>
            </a:r>
          </a:p>
          <a:p>
            <a:pPr lvl="2"/>
            <a:r>
              <a:rPr lang="en-US" dirty="0" smtClean="0"/>
              <a:t>Set up a new banking system</a:t>
            </a:r>
          </a:p>
          <a:p>
            <a:pPr lvl="2"/>
            <a:r>
              <a:rPr lang="en-US" dirty="0" smtClean="0"/>
              <a:t>Passed new tax laws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5389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Henry Knox – Secretary of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to build national army to defend the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95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Edmond Randolph – Attorney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Explained laws to the President</a:t>
            </a:r>
          </a:p>
          <a:p>
            <a:pPr lvl="1"/>
            <a:r>
              <a:rPr lang="en-US" dirty="0" smtClean="0"/>
              <a:t>Told President what he could and couldn’t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84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were the new leaders under the Constitution?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did they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6268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Disagreements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like when they were colonies, just like when they were under the Articles of Confederation, just like when they were writing the Constitution, people couldn’t agree on what </a:t>
            </a:r>
            <a:r>
              <a:rPr lang="en-US" dirty="0" smtClean="0"/>
              <a:t>governments </a:t>
            </a:r>
            <a:r>
              <a:rPr lang="en-US" dirty="0" smtClean="0"/>
              <a:t>should and shouldn’t do</a:t>
            </a:r>
          </a:p>
          <a:p>
            <a:endParaRPr lang="en-US" dirty="0"/>
          </a:p>
          <a:p>
            <a:r>
              <a:rPr lang="en-US" dirty="0" smtClean="0"/>
              <a:t>Thomas Jefferson and Alexander Hamilton were the leaders of the two sides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528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Jefferson’s people wanted a weak national government</a:t>
            </a:r>
          </a:p>
          <a:p>
            <a:pPr lvl="1"/>
            <a:r>
              <a:rPr lang="en-US" dirty="0" smtClean="0"/>
              <a:t>Wanted states to have more rights</a:t>
            </a:r>
          </a:p>
          <a:p>
            <a:endParaRPr lang="en-US" dirty="0"/>
          </a:p>
          <a:p>
            <a:r>
              <a:rPr lang="en-US" dirty="0" smtClean="0"/>
              <a:t>Hamilton’s people wanted a strong national government</a:t>
            </a:r>
          </a:p>
          <a:p>
            <a:pPr lvl="1"/>
            <a:r>
              <a:rPr lang="en-US" dirty="0" smtClean="0"/>
              <a:t>Didn’t trust the states to do the right 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061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 said national government only had powers described in Constitution and state had all other authority</a:t>
            </a:r>
          </a:p>
          <a:p>
            <a:endParaRPr lang="en-US" dirty="0"/>
          </a:p>
          <a:p>
            <a:r>
              <a:rPr lang="en-US" dirty="0" smtClean="0"/>
              <a:t>Hamilton said national government had more powers than those listed in Constitution and should be involved in everything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255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 wanted a nation of farmers</a:t>
            </a:r>
          </a:p>
          <a:p>
            <a:endParaRPr lang="en-US" dirty="0"/>
          </a:p>
          <a:p>
            <a:r>
              <a:rPr lang="en-US" dirty="0" smtClean="0"/>
              <a:t>Hamilton wanted a nation of cities with ports and factories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Ratifying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state had its own ratifying convention</a:t>
            </a:r>
          </a:p>
          <a:p>
            <a:pPr lvl="1"/>
            <a:r>
              <a:rPr lang="en-US" dirty="0" smtClean="0"/>
              <a:t>Delegates at the convention debated the Constitution</a:t>
            </a:r>
          </a:p>
          <a:p>
            <a:pPr lvl="2"/>
            <a:r>
              <a:rPr lang="en-US" dirty="0" smtClean="0"/>
              <a:t>Some liked it</a:t>
            </a:r>
          </a:p>
          <a:p>
            <a:pPr lvl="2"/>
            <a:r>
              <a:rPr lang="en-US" dirty="0" smtClean="0"/>
              <a:t>Some didn’t like it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9472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Disagreement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 thought U.S. should have close ties with France</a:t>
            </a:r>
          </a:p>
          <a:p>
            <a:endParaRPr lang="en-US" dirty="0"/>
          </a:p>
          <a:p>
            <a:r>
              <a:rPr lang="en-US" dirty="0" smtClean="0"/>
              <a:t>Hamilton wanted U.S. to be friendlier with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229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everyone agreed with each other, so they started two political parties</a:t>
            </a:r>
          </a:p>
          <a:p>
            <a:endParaRPr lang="en-US" dirty="0"/>
          </a:p>
          <a:p>
            <a:r>
              <a:rPr lang="en-US" dirty="0" smtClean="0"/>
              <a:t>Political Parties are groups of people who share similar political 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403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Party - Federalists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Hamilton’s followers became Federalists</a:t>
            </a:r>
          </a:p>
          <a:p>
            <a:pPr lvl="1"/>
            <a:r>
              <a:rPr lang="en-US" dirty="0" smtClean="0"/>
              <a:t>Were strong supporters of the Constitution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164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Party -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Jefferson’s followers became Republicans</a:t>
            </a:r>
          </a:p>
          <a:p>
            <a:pPr lvl="1"/>
            <a:r>
              <a:rPr lang="en-US" dirty="0" smtClean="0"/>
              <a:t>Wanted a weaker national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338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though they argued they still compromised to pass laws</a:t>
            </a:r>
          </a:p>
          <a:p>
            <a:pPr lvl="1"/>
            <a:r>
              <a:rPr lang="en-US" dirty="0" smtClean="0"/>
              <a:t>Example: The two sides agreed to build a permanent national capital that wouldn’t be a part of any state.  The location eventually was </a:t>
            </a:r>
            <a:r>
              <a:rPr lang="en-US" smtClean="0"/>
              <a:t>named Washington D.C.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04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everybody just agree with each other after the Constitution was ratified</a:t>
            </a:r>
            <a:r>
              <a:rPr lang="en-US" dirty="0" smtClean="0"/>
              <a:t>? What did </a:t>
            </a:r>
            <a:r>
              <a:rPr lang="en-US" smtClean="0"/>
              <a:t>they disagree about?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we still argue about what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51122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Peaceful Change in Leadership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Washington was reelected President in 1792</a:t>
            </a:r>
          </a:p>
          <a:p>
            <a:r>
              <a:rPr lang="en-US" dirty="0" smtClean="0"/>
              <a:t>Washington refused to run again in 1796</a:t>
            </a:r>
          </a:p>
          <a:p>
            <a:endParaRPr lang="en-US" dirty="0"/>
          </a:p>
          <a:p>
            <a:r>
              <a:rPr lang="en-US" dirty="0" smtClean="0"/>
              <a:t>How is this similar to today?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80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Candidates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meant the U.S. needed to elect a new president </a:t>
            </a:r>
          </a:p>
          <a:p>
            <a:endParaRPr lang="en-US" dirty="0"/>
          </a:p>
          <a:p>
            <a:r>
              <a:rPr lang="en-US" dirty="0"/>
              <a:t>The Federalists nominated John Adams and the Republicans nominated Thomas </a:t>
            </a:r>
            <a:r>
              <a:rPr lang="en-US" dirty="0" smtClean="0"/>
              <a:t>Jefferson</a:t>
            </a:r>
          </a:p>
          <a:p>
            <a:endParaRPr lang="en-US" dirty="0"/>
          </a:p>
          <a:p>
            <a:r>
              <a:rPr lang="en-US" dirty="0" smtClean="0"/>
              <a:t>How is this similar to today?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62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parties argued who had a better candidate.</a:t>
            </a:r>
          </a:p>
          <a:p>
            <a:pPr lvl="1"/>
            <a:r>
              <a:rPr lang="en-US" dirty="0" smtClean="0"/>
              <a:t>They often called each names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Similarities to today: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7080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Adams had the most Electoral College votes and became the second President of the United States.</a:t>
            </a:r>
          </a:p>
          <a:p>
            <a:r>
              <a:rPr lang="en-US" dirty="0" smtClean="0"/>
              <a:t>Thomas Jefferson came in second and became Vice President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is this similar to today?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Constitution’s Big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A lot of states thought the Constitution needed to list all of the things the government could not do in order to protect people and states.</a:t>
            </a:r>
          </a:p>
          <a:p>
            <a:endParaRPr lang="en-US" dirty="0"/>
          </a:p>
          <a:p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To take care of this problem, supporters of the Constitution promised to add a list of rights after the Constitution was ratified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19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was one of the first times that a nation had changed leaders with a peaceful election</a:t>
            </a:r>
          </a:p>
          <a:p>
            <a:pPr lvl="1"/>
            <a:r>
              <a:rPr lang="en-US" dirty="0" smtClean="0"/>
              <a:t>Normally leaders were changed through natural death or violence</a:t>
            </a:r>
          </a:p>
          <a:p>
            <a:pPr lvl="1"/>
            <a:endParaRPr lang="en-US" dirty="0"/>
          </a:p>
          <a:p>
            <a:r>
              <a:rPr lang="en-US" dirty="0" smtClean="0"/>
              <a:t>Adams became the first President to live in the White House</a:t>
            </a:r>
          </a:p>
          <a:p>
            <a:endParaRPr lang="en-US" dirty="0"/>
          </a:p>
          <a:p>
            <a:r>
              <a:rPr lang="en-US" dirty="0" smtClean="0"/>
              <a:t>How is this similar to today?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73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John Adams election to President to today’s Presidential election process?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72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state had to vote for the Constitution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 everyone supported the Constitution</a:t>
            </a:r>
          </a:p>
          <a:p>
            <a:pPr lvl="2"/>
            <a:endParaRPr lang="en-US" dirty="0" smtClean="0"/>
          </a:p>
          <a:p>
            <a:pPr lvl="2"/>
            <a:r>
              <a:rPr lang="en-US" sz="3200" b="1" dirty="0" smtClean="0"/>
              <a:t>Federalists</a:t>
            </a:r>
          </a:p>
          <a:p>
            <a:pPr lvl="3"/>
            <a:r>
              <a:rPr lang="en-US" sz="2800" dirty="0" smtClean="0"/>
              <a:t>People who supported the Constitution because they wanted a strong national government</a:t>
            </a:r>
          </a:p>
          <a:p>
            <a:pPr lvl="2"/>
            <a:endParaRPr lang="en-US" dirty="0" smtClean="0"/>
          </a:p>
          <a:p>
            <a:pPr lvl="2"/>
            <a:r>
              <a:rPr lang="en-US" sz="3200" b="1" dirty="0" smtClean="0"/>
              <a:t>Anti-Federalists</a:t>
            </a:r>
          </a:p>
          <a:p>
            <a:pPr lvl="3"/>
            <a:r>
              <a:rPr lang="en-US" sz="2800" dirty="0" smtClean="0"/>
              <a:t>People who opposed the Constitution because they didn’t want a strong national government unless a bill of rights was added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163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Vote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Federalists and Anti-Federalists debated the merits of the Constitution using newspapers</a:t>
            </a:r>
          </a:p>
          <a:p>
            <a:pPr lvl="1"/>
            <a:r>
              <a:rPr lang="en-US" dirty="0" smtClean="0"/>
              <a:t>People heard about the debates by reading and by listening at community meetings and church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Eventually each state approved the Constitution </a:t>
            </a:r>
          </a:p>
          <a:p>
            <a:pPr lvl="1"/>
            <a:r>
              <a:rPr lang="en-US" dirty="0" smtClean="0"/>
              <a:t>See map and diagram on page 369</a:t>
            </a:r>
          </a:p>
        </p:txBody>
      </p:sp>
    </p:spTree>
    <p:extLst>
      <p:ext uri="{BB962C8B-B14F-4D97-AF65-F5344CB8AC3E}">
        <p14:creationId xmlns:p14="http://schemas.microsoft.com/office/powerpoint/2010/main" val="312117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everyone support the Constitution?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Why didn’t they support it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Write: Tell which two groups argued about the Constitution and what they each believed.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64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Bill of Rights</a:t>
            </a:r>
            <a:br>
              <a:rPr lang="en-US" dirty="0" smtClean="0"/>
            </a:br>
            <a:r>
              <a:rPr lang="en-US" dirty="0" smtClean="0"/>
              <a:t>Lesson 2 Pages 374-377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Constitution was ratified, it was changed.</a:t>
            </a:r>
          </a:p>
          <a:p>
            <a:pPr lvl="1"/>
            <a:r>
              <a:rPr lang="en-US" dirty="0" smtClean="0"/>
              <a:t>The changes are called amendments</a:t>
            </a:r>
          </a:p>
          <a:p>
            <a:r>
              <a:rPr lang="en-US" dirty="0" smtClean="0"/>
              <a:t>There were 10 amendments ,which are known as the </a:t>
            </a:r>
            <a:r>
              <a:rPr lang="en-US" b="1" dirty="0" smtClean="0"/>
              <a:t>Bill of Rights, </a:t>
            </a:r>
            <a:r>
              <a:rPr lang="en-US" dirty="0" smtClean="0"/>
              <a:t>because they describe freedoms government can not take away and actions the government can not take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2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Says 	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eople can follow any religion they want</a:t>
            </a:r>
          </a:p>
          <a:p>
            <a:pPr lvl="1"/>
            <a:r>
              <a:rPr lang="en-US" dirty="0" smtClean="0"/>
              <a:t>People have freedom of speech</a:t>
            </a:r>
          </a:p>
          <a:p>
            <a:pPr lvl="1"/>
            <a:r>
              <a:rPr lang="en-US" dirty="0" smtClean="0"/>
              <a:t> People have freedom of press</a:t>
            </a:r>
          </a:p>
          <a:p>
            <a:pPr lvl="1"/>
            <a:r>
              <a:rPr lang="en-US" dirty="0" smtClean="0"/>
              <a:t>People can hold meetings to discuss problems</a:t>
            </a:r>
          </a:p>
          <a:p>
            <a:pPr lvl="1"/>
            <a:r>
              <a:rPr lang="en-US" dirty="0" smtClean="0"/>
              <a:t>People can complain to the government</a:t>
            </a:r>
          </a:p>
          <a:p>
            <a:pPr lvl="2"/>
            <a:r>
              <a:rPr lang="en-US" dirty="0" smtClean="0"/>
              <a:t>We have the right to say what we want to and go to whatever church we want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3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1160</Words>
  <Application>Microsoft Office PowerPoint</Application>
  <PresentationFormat>On-screen Show (4:3)</PresentationFormat>
  <Paragraphs>194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Chapter 10 A New Government Begins</vt:lpstr>
      <vt:lpstr>Approving the Constitution Lesson 1 pages 367-371</vt:lpstr>
      <vt:lpstr>State Ratifying Conventions</vt:lpstr>
      <vt:lpstr>The Constitution’s Big Problem</vt:lpstr>
      <vt:lpstr>The Vote</vt:lpstr>
      <vt:lpstr>The Vote Continued</vt:lpstr>
      <vt:lpstr>Questions</vt:lpstr>
      <vt:lpstr>The Bill of Rights Lesson 2 Pages 374-377</vt:lpstr>
      <vt:lpstr>First Amendment</vt:lpstr>
      <vt:lpstr>2nd Amendment</vt:lpstr>
      <vt:lpstr>3rd Amendment</vt:lpstr>
      <vt:lpstr>4th Amendment</vt:lpstr>
      <vt:lpstr>5th – 8th Amendments</vt:lpstr>
      <vt:lpstr>9th Amendment</vt:lpstr>
      <vt:lpstr>10th Amendment</vt:lpstr>
      <vt:lpstr>Questions</vt:lpstr>
      <vt:lpstr>Citizens’ Responsibilities</vt:lpstr>
      <vt:lpstr>Would the U.S. last</vt:lpstr>
      <vt:lpstr>Questions</vt:lpstr>
      <vt:lpstr>The New Government Lesson 3 pages 378-384</vt:lpstr>
      <vt:lpstr>Thomas Jefferson- Secretary of State  </vt:lpstr>
      <vt:lpstr>Alexander Hamilton Secretary of Treasury</vt:lpstr>
      <vt:lpstr>Henry Knox – Secretary of War</vt:lpstr>
      <vt:lpstr>Edmond Randolph – Attorney General</vt:lpstr>
      <vt:lpstr>Questions</vt:lpstr>
      <vt:lpstr>New Disagreements</vt:lpstr>
      <vt:lpstr>1st Disagreement</vt:lpstr>
      <vt:lpstr>2nd Disagreement</vt:lpstr>
      <vt:lpstr>3rd Disagreement</vt:lpstr>
      <vt:lpstr>4th Disagreement</vt:lpstr>
      <vt:lpstr>The First Political Parties</vt:lpstr>
      <vt:lpstr>First Party - Federalists</vt:lpstr>
      <vt:lpstr>2nd Party - Republicans</vt:lpstr>
      <vt:lpstr>Compromises</vt:lpstr>
      <vt:lpstr>Questions</vt:lpstr>
      <vt:lpstr>A Peaceful Change in Leadership </vt:lpstr>
      <vt:lpstr>The Candidates</vt:lpstr>
      <vt:lpstr>The Campaign</vt:lpstr>
      <vt:lpstr>The Election</vt:lpstr>
      <vt:lpstr>Historic Moments</vt:lpstr>
      <vt:lpstr>Questions</vt:lpstr>
    </vt:vector>
  </TitlesOfParts>
  <Company>Midland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A New Government Begins</dc:title>
  <dc:creator>Steven P Markey</dc:creator>
  <cp:lastModifiedBy>Steven P Markey</cp:lastModifiedBy>
  <cp:revision>13</cp:revision>
  <dcterms:created xsi:type="dcterms:W3CDTF">2012-05-16T14:54:19Z</dcterms:created>
  <dcterms:modified xsi:type="dcterms:W3CDTF">2012-05-22T18:14:15Z</dcterms:modified>
</cp:coreProperties>
</file>